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593" r:id="rId2"/>
    <p:sldId id="614" r:id="rId3"/>
    <p:sldId id="740" r:id="rId4"/>
    <p:sldId id="632" r:id="rId5"/>
    <p:sldId id="741" r:id="rId6"/>
    <p:sldId id="363" r:id="rId7"/>
    <p:sldId id="742" r:id="rId8"/>
    <p:sldId id="743" r:id="rId9"/>
    <p:sldId id="744" r:id="rId10"/>
    <p:sldId id="745" r:id="rId11"/>
    <p:sldId id="746" r:id="rId12"/>
    <p:sldId id="747" r:id="rId13"/>
    <p:sldId id="751" r:id="rId14"/>
    <p:sldId id="648" r:id="rId15"/>
    <p:sldId id="649" r:id="rId16"/>
    <p:sldId id="734" r:id="rId17"/>
    <p:sldId id="739" r:id="rId18"/>
    <p:sldId id="650" r:id="rId19"/>
    <p:sldId id="651" r:id="rId20"/>
    <p:sldId id="652" r:id="rId21"/>
    <p:sldId id="653" r:id="rId22"/>
    <p:sldId id="654" r:id="rId23"/>
    <p:sldId id="655" r:id="rId24"/>
    <p:sldId id="656" r:id="rId25"/>
    <p:sldId id="657" r:id="rId26"/>
    <p:sldId id="658" r:id="rId27"/>
    <p:sldId id="659" r:id="rId28"/>
    <p:sldId id="66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535" autoAdjust="0"/>
  </p:normalViewPr>
  <p:slideViewPr>
    <p:cSldViewPr snapToGrid="0">
      <p:cViewPr varScale="1">
        <p:scale>
          <a:sx n="99" d="100"/>
          <a:sy n="99" d="100"/>
        </p:scale>
        <p:origin x="204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12/28/20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12/28/20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12/28/20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12/28/20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12/28/20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12/28/20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12/28/20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12/28/20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74"/>
          <a:stretch/>
        </p:blipFill>
        <p:spPr bwMode="auto">
          <a:xfrm>
            <a:off x="8182940" y="6309360"/>
            <a:ext cx="96106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0" y="6370419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12/28/20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263222" y="1174531"/>
            <a:ext cx="744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input, function, output process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banana analogy and workflow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“&lt;-” called?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 we need libraries in R?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89407A-93E1-184E-BE5A-17862F28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2409265"/>
            <a:ext cx="4950759" cy="37240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8FDC0-0C22-4B4C-874B-E51C3456E07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E21E3-A46C-DF47-9CB5-A2C1AF381C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5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CCF563-4B92-DA4B-A692-0A5225A6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C7975-9337-804D-B642-FCBDB90F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video 3, we took R for a test drive.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1FF55-C93C-DB46-96A2-24E12B4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2DC7-7A30-FC46-BC77-EB2D5B2BA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E3EE7-56BC-C844-B7EB-B1C866AE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77621F-31DB-3B41-99D2-617129A8BF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B4121-84A7-F446-B0B5-54708E2F874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103869"/>
            <a:ext cx="7886700" cy="591477"/>
          </a:xfrm>
        </p:spPr>
        <p:txBody>
          <a:bodyPr/>
          <a:lstStyle/>
          <a:p>
            <a:r>
              <a:rPr lang="en-US" dirty="0"/>
              <a:t>Let’s get back into R, to review.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live_A_more_basics.R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4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TM Basics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12/28/20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72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12/28/20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D82163-5619-BA41-80E9-51B486E781A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0798A6-2AAC-794A-B49B-FCC13250FFE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12/28/20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F9FA7C-8B04-7C4E-8091-03D7FE03FF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3DF7C-39DF-AD4E-A0AD-644480037B7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/>
              <a:t>Where can NLP &amp; Text Mining be used? </a:t>
            </a:r>
            <a:br>
              <a:rPr lang="en-US" sz="2800" dirty="0"/>
            </a:br>
            <a:r>
              <a:rPr lang="en-US" sz="2800" dirty="0"/>
              <a:t>Anywhere there are documents!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416187"/>
            <a:ext cx="6704286" cy="448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4BED09-B5AC-8546-88FA-1EFF8A6DAF8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19B1A8-CA13-3445-9244-FA2279C2E71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7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68DC7-1C37-A549-ABB0-F0FE5203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0EEE-620B-4C40-B0DB-D99D18A0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075B6-C39D-C047-A3DF-AB57143AF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9591-1DEE-754C-AFED-3915AFF62511}"/>
              </a:ext>
            </a:extLst>
          </p:cNvPr>
          <p:cNvSpPr/>
          <p:nvPr/>
        </p:nvSpPr>
        <p:spPr>
          <a:xfrm>
            <a:off x="240631" y="5883964"/>
            <a:ext cx="8725774" cy="425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uses of text mining do you observe, research or want to do?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8FA975-A679-3A49-89FC-CD804AA0710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C35ECE-502B-5246-8260-761ACF6C10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AFCF3-7A56-A847-B71A-96662C7ED9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322057"/>
            <a:ext cx="6704286" cy="448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9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18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:a16="http://schemas.microsoft.com/office/drawing/2014/main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3786744" y="1761218"/>
            <a:ext cx="3555075" cy="45268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CA05E2-2944-491F-A12C-B00C4C8F0CCB}"/>
              </a:ext>
            </a:extLst>
          </p:cNvPr>
          <p:cNvGrpSpPr/>
          <p:nvPr/>
        </p:nvGrpSpPr>
        <p:grpSpPr>
          <a:xfrm>
            <a:off x="566858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EE4708E-646A-4323-89F9-060D6F2B77A5}"/>
              </a:ext>
            </a:extLst>
          </p:cNvPr>
          <p:cNvSpPr/>
          <p:nvPr/>
        </p:nvSpPr>
        <p:spPr>
          <a:xfrm rot="5400000">
            <a:off x="1531281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12/28/20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CD3067D-8C41-47A9-84AF-E39ADABB5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B7CC7B-874D-BC40-9E81-381DD14B2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160F59-1038-3342-8B52-EF13AD807D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77115" y="1145577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42990" y="1487322"/>
            <a:ext cx="3572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38B22-713D-3F4D-93DE-3EE4728282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BC0725-1CFD-BD4F-87DA-8A7FE11A8C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453716" y="4266358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1885412" y="5146476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1622233" y="4170436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73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092397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175734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043967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598520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593758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070008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425" y="6058578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9BAD7C-56C7-294A-8BE9-E1B6DACB3B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07D26C-CDF8-AB46-8581-E0C7F398944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4810632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22" y="1532378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79" y="3710183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48" y="1551840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7ED5E-C32D-E148-8831-6F051ABD582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3B6583-FB40-294E-B9A8-A9733E0881E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253A51-4DAE-604D-A337-E70F9DA71D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5E47EA-B6E5-C041-A063-9EACBFE796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AFF96D-B4E5-CA40-9FB9-29A6724DA4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683D1B-4DF0-5F44-AF90-FB1C890652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298961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254335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252007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254335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254335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860" y="2681067"/>
            <a:ext cx="2905774" cy="593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25749-8986-D74A-9A27-6F95F62302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A13D5C-9EA3-C249-BC2C-9FF6B8B46A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6765287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6163-33AA-5E4E-B845-C1B6D67CC8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2D9F33-A8EC-D34B-96C9-77B7939995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389640-9AAE-E746-9AD0-0B22B95CA2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30CDE-ADF6-7C41-9213-541B7AA9B06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58B35-5B89-294F-914C-CBF27EB6263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1E3CE9-5401-6D4B-B41F-72B94ECECC5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2A43E-861F-2844-BA19-3749D9EC47D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DCB36A-4F6D-9041-AD3C-069F2E08CA4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59049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  <a:p>
            <a:r>
              <a:rPr lang="en-US" sz="2800" dirty="0"/>
              <a:t>Are you working on VM, local or cloud?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C50C441-8A83-2948-A173-64E44059C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3"/>
          <a:stretch/>
        </p:blipFill>
        <p:spPr>
          <a:xfrm>
            <a:off x="1772770" y="1250411"/>
            <a:ext cx="5219700" cy="43973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151" y="1114419"/>
            <a:ext cx="8729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07F99-24C1-644B-A9B4-3CB363B27A8D}"/>
              </a:ext>
            </a:extLst>
          </p:cNvPr>
          <p:cNvSpPr txBox="1"/>
          <p:nvPr/>
        </p:nvSpPr>
        <p:spPr>
          <a:xfrm>
            <a:off x="208151" y="4184830"/>
            <a:ext cx="6111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E06BA-75DB-DC43-B583-243380603105}"/>
              </a:ext>
            </a:extLst>
          </p:cNvPr>
          <p:cNvSpPr txBox="1"/>
          <p:nvPr/>
        </p:nvSpPr>
        <p:spPr>
          <a:xfrm>
            <a:off x="208151" y="2788124"/>
            <a:ext cx="8729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professional, researcher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699083-E316-054C-B996-3F5A2D80A0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2B2A0-3F7B-2843-96B4-35724523459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A safe/supportive learning environment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In this class, we use a lot of tweets…which have never been read.</a:t>
            </a:r>
          </a:p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“Keyboard Courage” is rampant which may entail some less than ideal topics.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is a realistic Natural Language Channel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 is a great place to get topics, and messy challenging data.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As a safe learning environment, no offense is intended, merely exposure to a real data set.  If offended, please reach out and I will get you additional data sets.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FDE04B-3080-5A48-8C1F-D1360AAEC3EC}"/>
              </a:ext>
            </a:extLst>
          </p:cNvPr>
          <p:cNvGrpSpPr/>
          <p:nvPr/>
        </p:nvGrpSpPr>
        <p:grpSpPr>
          <a:xfrm>
            <a:off x="2581325" y="4713667"/>
            <a:ext cx="3033864" cy="1281229"/>
            <a:chOff x="1969548" y="3881549"/>
            <a:chExt cx="3981350" cy="1954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C7484-76FB-FA4C-BB26-5ECBCBA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B2CE8FD-6402-B241-9EB0-E887C332EBB8}"/>
                </a:ext>
              </a:extLst>
            </p:cNvPr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74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175" y="1639506"/>
            <a:ext cx="840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intensive 1 week course requiring programing.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Don’t be intimidated if its your first time with R.   My job is your learning outcomes.  I am here to help.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62" y="1133276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learn from being challenged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133C3-7525-1B48-BC6D-9EA213239441}"/>
              </a:ext>
            </a:extLst>
          </p:cNvPr>
          <p:cNvSpPr txBox="1"/>
          <p:nvPr/>
        </p:nvSpPr>
        <p:spPr>
          <a:xfrm>
            <a:off x="349622" y="2484964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Discomfort means you are applying/challenging yourself.  It’s ok and expected.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59EA3-3686-2C4C-97F3-8615812D6B0A}"/>
              </a:ext>
            </a:extLst>
          </p:cNvPr>
          <p:cNvSpPr txBox="1"/>
          <p:nvPr/>
        </p:nvSpPr>
        <p:spPr>
          <a:xfrm>
            <a:off x="363070" y="4455599"/>
            <a:ext cx="6562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“Homework/reading is taking hours &amp; I want to go to social activities.”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are earning credit in an intensive manner.  Expect intensity and rigor at a prestigious institution.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BD3E9-9B22-3644-BBC8-5A0334643DC7}"/>
              </a:ext>
            </a:extLst>
          </p:cNvPr>
          <p:cNvSpPr txBox="1"/>
          <p:nvPr/>
        </p:nvSpPr>
        <p:spPr>
          <a:xfrm>
            <a:off x="336175" y="3483729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professor doesn’t give everyone the top scores &amp; no extra credit.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earn the actual grade but I am fair and reasonable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E60FC-E4B2-DD49-9B6E-19E19E0786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04E708-C07C-654F-BCA9-ADE987C417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4391" y="1160621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evening labs, lunchtime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25" y="1991945"/>
            <a:ext cx="1852167" cy="24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6292" y="2425108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292" y="3854521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844B95-C714-FC4D-9A74-6DBB0A7CC8D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264D03-AE6D-2A41-8013-216F5143B36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9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1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747315" y="1241766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5098F-F371-A34C-822E-156BCF1A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534771"/>
            <a:ext cx="3052856" cy="3062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6B614D-436E-3144-97E8-A9C06DC2223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6A3D69-C1E7-3A48-9EC2-17008AC971C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220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5695</TotalTime>
  <Words>1345</Words>
  <Application>Microsoft Macintosh PowerPoint</Application>
  <PresentationFormat>On-screen Show (4:3)</PresentationFormat>
  <Paragraphs>281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inherit</vt:lpstr>
      <vt:lpstr>Lato</vt:lpstr>
      <vt:lpstr>1_Office Theme</vt:lpstr>
      <vt:lpstr>GSERM: Text Mining &amp; NLP Intros</vt:lpstr>
      <vt:lpstr>https://www.linkedin.com/in/edwardkwartler/</vt:lpstr>
      <vt:lpstr>Introductions…</vt:lpstr>
      <vt:lpstr>Syllabus Review</vt:lpstr>
      <vt:lpstr>Community Learning Expectations</vt:lpstr>
      <vt:lpstr>A safe/supportive learning environment</vt:lpstr>
      <vt:lpstr>My style</vt:lpstr>
      <vt:lpstr>Some motivation</vt:lpstr>
      <vt:lpstr>Video 1 Q/A</vt:lpstr>
      <vt:lpstr>Video 2 Q/A</vt:lpstr>
      <vt:lpstr>In video 3, we took R for a test drive.</vt:lpstr>
      <vt:lpstr>Let’s get back into R, to review.</vt:lpstr>
      <vt:lpstr>GSERM: Text Mining &amp; NLP TM Basics</vt:lpstr>
      <vt:lpstr>What is Text Mining?</vt:lpstr>
      <vt:lpstr>What is Text Mining?</vt:lpstr>
      <vt:lpstr>Where can NLP &amp; Text Mining be used?  Anywhere there are documents!</vt:lpstr>
      <vt:lpstr>PowerPoint Presentation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299</cp:revision>
  <dcterms:created xsi:type="dcterms:W3CDTF">2018-05-23T17:24:59Z</dcterms:created>
  <dcterms:modified xsi:type="dcterms:W3CDTF">2020-12-29T02:24:34Z</dcterms:modified>
</cp:coreProperties>
</file>